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60" r:id="rId6"/>
    <p:sldId id="261" r:id="rId7"/>
    <p:sldId id="262" r:id="rId8"/>
    <p:sldId id="263" r:id="rId9"/>
    <p:sldId id="270" r:id="rId10"/>
    <p:sldId id="267" r:id="rId11"/>
    <p:sldId id="266" r:id="rId12"/>
    <p:sldId id="268" r:id="rId13"/>
    <p:sldId id="281" r:id="rId14"/>
    <p:sldId id="280" r:id="rId15"/>
    <p:sldId id="282" r:id="rId16"/>
    <p:sldId id="279" r:id="rId17"/>
    <p:sldId id="287" r:id="rId18"/>
    <p:sldId id="273" r:id="rId19"/>
    <p:sldId id="274" r:id="rId20"/>
    <p:sldId id="275" r:id="rId21"/>
    <p:sldId id="278" r:id="rId22"/>
    <p:sldId id="288" r:id="rId23"/>
    <p:sldId id="289" r:id="rId24"/>
    <p:sldId id="290" r:id="rId25"/>
    <p:sldId id="291" r:id="rId26"/>
    <p:sldId id="284" r:id="rId27"/>
    <p:sldId id="283" r:id="rId28"/>
    <p:sldId id="285" r:id="rId29"/>
    <p:sldId id="292" r:id="rId30"/>
    <p:sldId id="271" r:id="rId31"/>
    <p:sldId id="272" r:id="rId32"/>
    <p:sldId id="286" r:id="rId33"/>
    <p:sldId id="293" r:id="rId34"/>
    <p:sldId id="294" r:id="rId35"/>
    <p:sldId id="2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F71F-26A2-495F-B113-24FEDD88B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604EF-9E02-4CF5-8B0A-BFD79AAB7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F2CB-70A9-45A0-8F3F-EDA317F2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32AFA-C7E1-4447-B1C4-FD9A7C9E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C3D7B-3EB9-48AB-92F5-625F78B67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352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2E55-AE19-4E05-A951-F6F2A96F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25BEA-8A82-4621-B58F-D7AB4F775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55AA9-7B33-4ECA-A316-6617191DD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A2E2D-E9A9-4C50-9251-BFA35C58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8B815-D8C8-4D45-AFF0-D92E4D24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207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19F35C-8050-473B-9781-D33AB7392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1AFF8-6F50-4B30-AECB-BE4E3C6E8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3BF07-60FE-486E-B43A-B1FB1793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D00D9-A977-4516-A145-EAFC5FFA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0E65E-86B4-4A8D-8325-671A1C0A3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211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D9AA-8A24-4842-981A-48B65B2C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383B8-27CD-4EDD-AA79-61E1BD4D0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07F4-D0B8-4D2A-9E85-DFFD3154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D6387-EEAF-4F0A-B571-C27E0E32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6EDC2-C6B3-49DF-9A7C-A6666BD9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9979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0EA2-DFEF-4ECC-BEF9-1570874B6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11739-583D-4D64-96B9-60DB76D7B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B3A66-5444-4709-A304-A853EA917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A3E4E-AA95-4CC0-A6EB-BCB57018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60F8B-7C85-4F3B-BDB3-B0D3237E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68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2DB4-51E1-4525-8124-53B3011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866BE-7FDD-4A9A-AC40-57218976C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38184-9FC8-4041-AF7E-AC3A9F5C9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06B57-CCB8-48D5-851F-1377708A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4265C-817D-491A-9570-3D2CCAE7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12AC3-673F-4608-8BE0-EB52ACBE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911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5FB4-2E03-48CE-B38D-AE4AA4FD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C0C5B-98FF-47E2-B3D2-2D1582537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18FE2-4228-4D3C-B4C9-6FCA8C0C4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629EB-87A8-4CD9-B903-FEA27BADA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BE574-A5F4-4D7A-8503-AAE16D435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3C1AB-A249-4D28-AC0E-4B55AA917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04A72-D067-468A-8076-767AB43E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0471A-6C68-419B-9AE3-978B00A5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9651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407C-C77A-4D41-A0F5-9A047054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6695D-E264-4640-9CD8-237701FFC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C8B7A-51F6-4543-9628-9BA200CA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ED7DD-1626-4C43-8670-8384948B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558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133BB-C58E-4195-82CA-4C10A751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0F2D8-5CC8-4642-BCE5-7DCA3D33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426CE-43AB-4AE9-AF27-1E1313D40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165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B29F-9237-410C-9B4F-A0AE0E88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07808-8F39-4AD9-97E2-F768AA4AE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ED883-00BF-4E6B-822E-2E19AC1FB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07EB1-0689-4916-8DBE-20E7BAADA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59C47-9623-49CC-A8DC-408565D2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EF60B-48E1-4ABB-A98D-E8D6034E3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350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E0E2-A54F-4D4B-9B59-A4B1A770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D6864A-7750-488B-A8A4-4854110C6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C96B4-95EF-4A87-B2E6-3B65692B4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935B8-AA03-4AAB-80E8-E0BC7D26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32769-3046-4994-8B99-877DE19F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456B0-B77D-4165-BE5E-7007243D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055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540AD-DFBE-4439-A440-32E0DAD8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54260-8086-4DD6-833B-42E087CFA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E5EFE-69BB-46FD-AD39-75B80143B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9C0E6-86DB-4A33-A939-551AD288B0D1}" type="datetimeFigureOut">
              <a:rPr lang="en-PH" smtClean="0"/>
              <a:t>24/09/2019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9BCE6-5B10-42BE-A61D-CB3AF61DA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FF2B2-F46D-4FC4-93DC-87B7CCF8C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A5F25-D844-4917-8E1E-DA7BB6CE8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35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t1-eazR5UE&amp;feature=share&amp;fbclid=IwAR1JubABbI7w1AMQX7tkvEP9NVvA1_hGh1wDRO4Jn995bVjgNDBb9W6tFeU" TargetMode="External"/><Relationship Id="rId3" Type="http://schemas.openxmlformats.org/officeDocument/2006/relationships/hyperlink" Target="https://www.youtube.com/watch?v=qlEcciWr1mM" TargetMode="External"/><Relationship Id="rId7" Type="http://schemas.openxmlformats.org/officeDocument/2006/relationships/hyperlink" Target="https://www.youtube.com/watch?v=42Ta8ZJza4Q" TargetMode="External"/><Relationship Id="rId2" Type="http://schemas.openxmlformats.org/officeDocument/2006/relationships/hyperlink" Target="https://www.youtube.com/watch?v=RmbmS1gbGn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Jjt7AbnokE" TargetMode="External"/><Relationship Id="rId5" Type="http://schemas.openxmlformats.org/officeDocument/2006/relationships/hyperlink" Target="https://www.youtube.com/watch?v=lWygqX3jETs" TargetMode="External"/><Relationship Id="rId10" Type="http://schemas.openxmlformats.org/officeDocument/2006/relationships/hyperlink" Target="https://www.youtube.com/watch?v=PG6cAPYqXgA&amp;feature=share&amp;fbclid=IwAR2MLF7p9P2R0KP-jtKfPnTopIcDy-JlkKPCDb--saAp7qPmhdTPpvVM36Y" TargetMode="External"/><Relationship Id="rId4" Type="http://schemas.openxmlformats.org/officeDocument/2006/relationships/hyperlink" Target="https://www.youtube.com/watch?v=olEvNzlY9KY" TargetMode="External"/><Relationship Id="rId9" Type="http://schemas.openxmlformats.org/officeDocument/2006/relationships/hyperlink" Target="https://www.youtube.com/watch?v=HwjhQlsCngc&amp;feature=share&amp;fbclid=IwAR2chQQtWxdg118J4HqKsk0ax7Gci0Z9Q4htfHsVF-PDQImr7fJTeeAFkT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2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2.xml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mobprogdigitalmockup2019.herokuapp.com/?fbclid=IwAR3wwAebW-WTx7ASSVeMmJ7sfbC7s9h03sI1ZNUevJy1UTiOkyHpCMa2-oQ#id=hlxink&amp;p=logi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FEB1F-9592-4F51-A386-5FF964892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612" y="1166329"/>
            <a:ext cx="9670774" cy="199100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PH" sz="8000" dirty="0"/>
              <a:t>NEED FINDING PRESENTATION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17C0B-8D37-45CA-8139-EB8858496D11}"/>
              </a:ext>
            </a:extLst>
          </p:cNvPr>
          <p:cNvSpPr txBox="1">
            <a:spLocks/>
          </p:cNvSpPr>
          <p:nvPr/>
        </p:nvSpPr>
        <p:spPr>
          <a:xfrm>
            <a:off x="4027004" y="4257123"/>
            <a:ext cx="4137991" cy="1434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4400" dirty="0"/>
              <a:t>Jesus Bermudo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PH" sz="4400" dirty="0"/>
              <a:t>Daniel </a:t>
            </a:r>
            <a:r>
              <a:rPr lang="en-PH" sz="4400" dirty="0" err="1"/>
              <a:t>Eler</a:t>
            </a:r>
            <a:endParaRPr lang="en-PH" sz="4400" dirty="0"/>
          </a:p>
        </p:txBody>
      </p:sp>
    </p:spTree>
    <p:extLst>
      <p:ext uri="{BB962C8B-B14F-4D97-AF65-F5344CB8AC3E}">
        <p14:creationId xmlns:p14="http://schemas.microsoft.com/office/powerpoint/2010/main" val="312204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D49CDE3-7716-4200-9147-62B6E5C97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t="154" r="6637"/>
          <a:stretch/>
        </p:blipFill>
        <p:spPr bwMode="auto">
          <a:xfrm>
            <a:off x="1513490" y="551793"/>
            <a:ext cx="9869213" cy="57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2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4149238-2898-4489-8C9F-2B513DC7B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154" r="7931" b="4644"/>
          <a:stretch/>
        </p:blipFill>
        <p:spPr bwMode="auto">
          <a:xfrm>
            <a:off x="1198178" y="551793"/>
            <a:ext cx="10026869" cy="549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31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FB87470-3658-4062-9607-D7EA50835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8" r="34267"/>
          <a:stretch/>
        </p:blipFill>
        <p:spPr bwMode="auto">
          <a:xfrm rot="10800000">
            <a:off x="4322379" y="543718"/>
            <a:ext cx="3547241" cy="57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644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D1304A-C342-4399-894B-DB0585755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" t="-120" r="12716"/>
          <a:stretch/>
        </p:blipFill>
        <p:spPr bwMode="auto">
          <a:xfrm>
            <a:off x="788275" y="536027"/>
            <a:ext cx="9853449" cy="57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87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45FAE7-DF8C-4B34-B4D2-83736ADF7B03}"/>
              </a:ext>
            </a:extLst>
          </p:cNvPr>
          <p:cNvSpPr txBox="1"/>
          <p:nvPr/>
        </p:nvSpPr>
        <p:spPr>
          <a:xfrm>
            <a:off x="1020417" y="2544418"/>
            <a:ext cx="10151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600" dirty="0"/>
              <a:t>OLD DIGITAL MOCKUP</a:t>
            </a:r>
          </a:p>
        </p:txBody>
      </p:sp>
    </p:spTree>
    <p:extLst>
      <p:ext uri="{BB962C8B-B14F-4D97-AF65-F5344CB8AC3E}">
        <p14:creationId xmlns:p14="http://schemas.microsoft.com/office/powerpoint/2010/main" val="2321399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3771A3A0-811F-4A4B-B841-953EA555EBAD}"/>
              </a:ext>
            </a:extLst>
          </p:cNvPr>
          <p:cNvSpPr/>
          <p:nvPr/>
        </p:nvSpPr>
        <p:spPr>
          <a:xfrm>
            <a:off x="8388624" y="866083"/>
            <a:ext cx="3048000" cy="51258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ACF1EE-C77A-4E74-8C47-88471BCB523B}"/>
              </a:ext>
            </a:extLst>
          </p:cNvPr>
          <p:cNvSpPr/>
          <p:nvPr/>
        </p:nvSpPr>
        <p:spPr>
          <a:xfrm>
            <a:off x="668151" y="850900"/>
            <a:ext cx="3048000" cy="51258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F20B00-E56C-4AC9-9E4C-A2DFCFDD01B4}"/>
              </a:ext>
            </a:extLst>
          </p:cNvPr>
          <p:cNvSpPr/>
          <p:nvPr/>
        </p:nvSpPr>
        <p:spPr>
          <a:xfrm>
            <a:off x="8063946" y="303916"/>
            <a:ext cx="3697357" cy="63212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Fox Cavalier" panose="020005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46AF01-8279-4805-BCB3-BBD3FD440560}"/>
              </a:ext>
            </a:extLst>
          </p:cNvPr>
          <p:cNvSpPr/>
          <p:nvPr/>
        </p:nvSpPr>
        <p:spPr>
          <a:xfrm>
            <a:off x="318049" y="268356"/>
            <a:ext cx="3697357" cy="63212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Fox Cavalier" panose="02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8A529F-7200-4E5F-8F2B-7E48710447BF}"/>
              </a:ext>
            </a:extLst>
          </p:cNvPr>
          <p:cNvSpPr txBox="1"/>
          <p:nvPr/>
        </p:nvSpPr>
        <p:spPr>
          <a:xfrm>
            <a:off x="1157930" y="1353279"/>
            <a:ext cx="205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b="1" dirty="0">
                <a:latin typeface="Fox Cavalier" panose="02000500000000000000" pitchFamily="2" charset="0"/>
              </a:rPr>
              <a:t>HANAP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4A0081-1257-46FA-9444-8BD26572FF45}"/>
              </a:ext>
            </a:extLst>
          </p:cNvPr>
          <p:cNvSpPr txBox="1"/>
          <p:nvPr/>
        </p:nvSpPr>
        <p:spPr>
          <a:xfrm>
            <a:off x="1177808" y="1889992"/>
            <a:ext cx="205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b="1" dirty="0">
                <a:latin typeface="Fox Cavalier" panose="02000500000000000000" pitchFamily="2" charset="0"/>
              </a:rPr>
              <a:t>PC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C74DFA-970A-42D3-8C66-69BF2118FCCE}"/>
              </a:ext>
            </a:extLst>
          </p:cNvPr>
          <p:cNvSpPr txBox="1"/>
          <p:nvPr/>
        </p:nvSpPr>
        <p:spPr>
          <a:xfrm>
            <a:off x="680850" y="2722244"/>
            <a:ext cx="30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latin typeface="Fox Cavalier" panose="02000500000000000000" pitchFamily="2" charset="0"/>
              </a:rPr>
              <a:t>“Find cheapest pc rental near you.”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817F68-DCDF-4ABB-BE29-A0D571691941}"/>
              </a:ext>
            </a:extLst>
          </p:cNvPr>
          <p:cNvSpPr/>
          <p:nvPr/>
        </p:nvSpPr>
        <p:spPr>
          <a:xfrm>
            <a:off x="1194302" y="4325838"/>
            <a:ext cx="1944849" cy="4936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  <a:latin typeface="Fox Cavalier" panose="02000500000000000000" pitchFamily="2" charset="0"/>
              </a:rPr>
              <a:t>Cheapest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6789A-CF39-4A91-A6F3-CAC1B14384E0}"/>
              </a:ext>
            </a:extLst>
          </p:cNvPr>
          <p:cNvSpPr/>
          <p:nvPr/>
        </p:nvSpPr>
        <p:spPr>
          <a:xfrm>
            <a:off x="1197523" y="3738470"/>
            <a:ext cx="1944850" cy="49364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  <a:latin typeface="Fox Cavalier" panose="02000500000000000000" pitchFamily="2" charset="0"/>
              </a:rPr>
              <a:t>Nearest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0F55D2-B69C-449D-99B5-09CA71FDA65B}"/>
              </a:ext>
            </a:extLst>
          </p:cNvPr>
          <p:cNvSpPr/>
          <p:nvPr/>
        </p:nvSpPr>
        <p:spPr>
          <a:xfrm>
            <a:off x="1194301" y="4913206"/>
            <a:ext cx="1944849" cy="49364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  <a:latin typeface="Fox Cavalier" panose="02000500000000000000" pitchFamily="2" charset="0"/>
              </a:rPr>
              <a:t>PC QUALITY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E5B426-7C20-4B64-8E14-10E39253F10B}"/>
              </a:ext>
            </a:extLst>
          </p:cNvPr>
          <p:cNvSpPr txBox="1"/>
          <p:nvPr/>
        </p:nvSpPr>
        <p:spPr>
          <a:xfrm>
            <a:off x="8388624" y="4868241"/>
            <a:ext cx="30480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b="1" dirty="0">
                <a:latin typeface="Fox Cavalier" panose="02000500000000000000" pitchFamily="2" charset="0"/>
              </a:rPr>
              <a:t>LOW PC – 13PHP HR </a:t>
            </a:r>
          </a:p>
          <a:p>
            <a:pPr algn="ctr"/>
            <a:r>
              <a:rPr lang="en-PH" b="1" dirty="0">
                <a:latin typeface="Fox Cavalier" panose="02000500000000000000" pitchFamily="2" charset="0"/>
              </a:rPr>
              <a:t>MID PC- 25 PHP HR</a:t>
            </a:r>
          </a:p>
          <a:p>
            <a:pPr algn="ctr"/>
            <a:r>
              <a:rPr lang="en-PH" b="1" dirty="0">
                <a:latin typeface="Fox Cavalier" panose="02000500000000000000" pitchFamily="2" charset="0"/>
              </a:rPr>
              <a:t>    HIGH PC – 30PHP HR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FCEEB4F-8079-491A-896A-A68F0AAE7F4B}"/>
              </a:ext>
            </a:extLst>
          </p:cNvPr>
          <p:cNvGrpSpPr/>
          <p:nvPr/>
        </p:nvGrpSpPr>
        <p:grpSpPr>
          <a:xfrm>
            <a:off x="4214189" y="268356"/>
            <a:ext cx="3697357" cy="6321287"/>
            <a:chOff x="4214189" y="268356"/>
            <a:chExt cx="3697357" cy="632128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568B83-BFA9-4F5F-99A4-B251DB966CEF}"/>
                </a:ext>
              </a:extLst>
            </p:cNvPr>
            <p:cNvSpPr/>
            <p:nvPr/>
          </p:nvSpPr>
          <p:spPr>
            <a:xfrm>
              <a:off x="4510701" y="866083"/>
              <a:ext cx="3048000" cy="512582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9219BE2-A267-4D4D-8D23-CA0BCCC02FFD}"/>
                </a:ext>
              </a:extLst>
            </p:cNvPr>
            <p:cNvSpPr/>
            <p:nvPr/>
          </p:nvSpPr>
          <p:spPr>
            <a:xfrm>
              <a:off x="4214189" y="268356"/>
              <a:ext cx="3697357" cy="632128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atin typeface="Fox Cavalier" panose="020005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CD5EFB-8574-4438-A448-845823C8D892}"/>
                </a:ext>
              </a:extLst>
            </p:cNvPr>
            <p:cNvSpPr/>
            <p:nvPr/>
          </p:nvSpPr>
          <p:spPr>
            <a:xfrm>
              <a:off x="4639937" y="1995907"/>
              <a:ext cx="2764163" cy="49364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1600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  JUSTRENZ</a:t>
              </a:r>
            </a:p>
            <a:p>
              <a:pPr algn="ctr"/>
              <a:r>
                <a:rPr lang="en-PH" sz="1600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 200 Meters</a:t>
              </a:r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5316E9DC-7703-414E-927A-439C9352E13A}"/>
                </a:ext>
              </a:extLst>
            </p:cNvPr>
            <p:cNvSpPr/>
            <p:nvPr/>
          </p:nvSpPr>
          <p:spPr>
            <a:xfrm>
              <a:off x="4639938" y="1190309"/>
              <a:ext cx="430671" cy="332350"/>
            </a:xfrm>
            <a:prstGeom prst="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atin typeface="Fox Cavalier" panose="020005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67B0B3-A5C6-4F34-99AF-7ECAECE10A9A}"/>
                </a:ext>
              </a:extLst>
            </p:cNvPr>
            <p:cNvSpPr/>
            <p:nvPr/>
          </p:nvSpPr>
          <p:spPr>
            <a:xfrm>
              <a:off x="5134649" y="1114941"/>
              <a:ext cx="1944850" cy="49364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Nearest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EF02AF-2EDB-41A4-B0CD-A8952B40365E}"/>
                </a:ext>
              </a:extLst>
            </p:cNvPr>
            <p:cNvSpPr/>
            <p:nvPr/>
          </p:nvSpPr>
          <p:spPr>
            <a:xfrm>
              <a:off x="4639936" y="3128793"/>
              <a:ext cx="2764163" cy="49364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1600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 ROG 500 Meters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6DB76A-58B3-4FFE-BF53-0D12A7A0F156}"/>
                </a:ext>
              </a:extLst>
            </p:cNvPr>
            <p:cNvSpPr/>
            <p:nvPr/>
          </p:nvSpPr>
          <p:spPr>
            <a:xfrm>
              <a:off x="4634942" y="4282725"/>
              <a:ext cx="2764163" cy="49364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1600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 TNC 600 Meters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376F89-0C5D-4501-B32C-07863E57356E}"/>
                </a:ext>
              </a:extLst>
            </p:cNvPr>
            <p:cNvSpPr txBox="1"/>
            <p:nvPr/>
          </p:nvSpPr>
          <p:spPr>
            <a:xfrm>
              <a:off x="5516120" y="3728790"/>
              <a:ext cx="1117169" cy="4616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show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BD441D8-528C-458A-AFFB-0E0116EEBEDF}"/>
                </a:ext>
              </a:extLst>
            </p:cNvPr>
            <p:cNvSpPr txBox="1"/>
            <p:nvPr/>
          </p:nvSpPr>
          <p:spPr>
            <a:xfrm>
              <a:off x="5516120" y="2585701"/>
              <a:ext cx="1117169" cy="4616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show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76346F-18E2-4AF9-8CC0-AC5243432CEC}"/>
                </a:ext>
              </a:extLst>
            </p:cNvPr>
            <p:cNvSpPr txBox="1"/>
            <p:nvPr/>
          </p:nvSpPr>
          <p:spPr>
            <a:xfrm>
              <a:off x="5516120" y="4868639"/>
              <a:ext cx="1117169" cy="4616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show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4686B40-0D7E-4020-B5CC-B4A69DA2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340" y="1706871"/>
            <a:ext cx="2864568" cy="3055938"/>
          </a:xfrm>
          <a:prstGeom prst="rect">
            <a:avLst/>
          </a:prstGeom>
        </p:spPr>
      </p:pic>
      <p:sp>
        <p:nvSpPr>
          <p:cNvPr id="45" name="Arrow: Left 44">
            <a:extLst>
              <a:ext uri="{FF2B5EF4-FFF2-40B4-BE49-F238E27FC236}">
                <a16:creationId xmlns:a16="http://schemas.microsoft.com/office/drawing/2014/main" id="{2B83DC08-BD8A-432E-B7E7-1359FF0D881D}"/>
              </a:ext>
            </a:extLst>
          </p:cNvPr>
          <p:cNvSpPr/>
          <p:nvPr/>
        </p:nvSpPr>
        <p:spPr>
          <a:xfrm>
            <a:off x="8503719" y="1202018"/>
            <a:ext cx="430671" cy="332350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Fox Cavalier" panose="020005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36D699-99D4-4252-BACC-7D8747AF605D}"/>
              </a:ext>
            </a:extLst>
          </p:cNvPr>
          <p:cNvSpPr/>
          <p:nvPr/>
        </p:nvSpPr>
        <p:spPr>
          <a:xfrm>
            <a:off x="8998430" y="1126650"/>
            <a:ext cx="1944850" cy="4936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err="1">
                <a:solidFill>
                  <a:schemeClr val="tx1"/>
                </a:solidFill>
                <a:latin typeface="Fox Cavalier" panose="02000500000000000000" pitchFamily="2" charset="0"/>
              </a:rPr>
              <a:t>Justrenz</a:t>
            </a:r>
            <a:endParaRPr lang="en-PH" dirty="0">
              <a:solidFill>
                <a:schemeClr val="tx1"/>
              </a:solidFill>
              <a:latin typeface="Fox Cavalier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49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0269E4C-F0C3-444B-B28B-CC3B27FD8D64}"/>
              </a:ext>
            </a:extLst>
          </p:cNvPr>
          <p:cNvSpPr/>
          <p:nvPr/>
        </p:nvSpPr>
        <p:spPr>
          <a:xfrm>
            <a:off x="4674599" y="886386"/>
            <a:ext cx="3048000" cy="51258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D07EAF-93C7-4C02-A272-35ECE462C97E}"/>
              </a:ext>
            </a:extLst>
          </p:cNvPr>
          <p:cNvSpPr/>
          <p:nvPr/>
        </p:nvSpPr>
        <p:spPr>
          <a:xfrm>
            <a:off x="651789" y="858765"/>
            <a:ext cx="3048000" cy="51258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B408AC-33C0-4693-8725-A8D421A57B80}"/>
              </a:ext>
            </a:extLst>
          </p:cNvPr>
          <p:cNvSpPr/>
          <p:nvPr/>
        </p:nvSpPr>
        <p:spPr>
          <a:xfrm>
            <a:off x="318049" y="268356"/>
            <a:ext cx="3697357" cy="63212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E01E8C-1D2D-43F8-B1C9-4C27C3C14EF1}"/>
              </a:ext>
            </a:extLst>
          </p:cNvPr>
          <p:cNvSpPr/>
          <p:nvPr/>
        </p:nvSpPr>
        <p:spPr>
          <a:xfrm>
            <a:off x="4339539" y="268356"/>
            <a:ext cx="3697357" cy="63212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CF9F12F2-F9BE-4417-B83F-2C3524B63AD2}"/>
              </a:ext>
            </a:extLst>
          </p:cNvPr>
          <p:cNvSpPr/>
          <p:nvPr/>
        </p:nvSpPr>
        <p:spPr>
          <a:xfrm>
            <a:off x="8768768" y="1190309"/>
            <a:ext cx="430671" cy="332350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E17705D5-17FA-4468-A5D6-A215D6EA00AD}"/>
              </a:ext>
            </a:extLst>
          </p:cNvPr>
          <p:cNvSpPr/>
          <p:nvPr/>
        </p:nvSpPr>
        <p:spPr>
          <a:xfrm>
            <a:off x="739617" y="1158146"/>
            <a:ext cx="430671" cy="332350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Fox Cavalier" panose="020005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B46C60-E92C-4381-8DB1-7F4B2E974FED}"/>
              </a:ext>
            </a:extLst>
          </p:cNvPr>
          <p:cNvSpPr/>
          <p:nvPr/>
        </p:nvSpPr>
        <p:spPr>
          <a:xfrm>
            <a:off x="1142285" y="1076858"/>
            <a:ext cx="1944850" cy="4936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 err="1">
                <a:solidFill>
                  <a:schemeClr val="tx1"/>
                </a:solidFill>
                <a:latin typeface="Fox Cavalier" panose="02000500000000000000" pitchFamily="2" charset="0"/>
              </a:rPr>
              <a:t>Tnc</a:t>
            </a:r>
            <a:r>
              <a:rPr lang="en-PH" dirty="0">
                <a:solidFill>
                  <a:schemeClr val="tx1"/>
                </a:solidFill>
                <a:latin typeface="Fox Cavalier" panose="02000500000000000000" pitchFamily="2" charset="0"/>
              </a:rPr>
              <a:t> 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2C46D288-3F2A-484C-B3C4-940BCF096901}"/>
              </a:ext>
            </a:extLst>
          </p:cNvPr>
          <p:cNvSpPr/>
          <p:nvPr/>
        </p:nvSpPr>
        <p:spPr>
          <a:xfrm>
            <a:off x="4831889" y="1202199"/>
            <a:ext cx="430671" cy="332350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Fox Cavalier" panose="02000500000000000000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E68626-03D0-40F2-977C-0384F5D75101}"/>
              </a:ext>
            </a:extLst>
          </p:cNvPr>
          <p:cNvSpPr/>
          <p:nvPr/>
        </p:nvSpPr>
        <p:spPr>
          <a:xfrm>
            <a:off x="5226174" y="1125240"/>
            <a:ext cx="1944850" cy="4936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  <a:latin typeface="Fox Cavalier" panose="02000500000000000000" pitchFamily="2" charset="0"/>
              </a:rPr>
              <a:t>ROG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26CCAC-07F6-4CD7-935D-AE6D6D064DC2}"/>
              </a:ext>
            </a:extLst>
          </p:cNvPr>
          <p:cNvSpPr txBox="1"/>
          <p:nvPr/>
        </p:nvSpPr>
        <p:spPr>
          <a:xfrm>
            <a:off x="641510" y="4861318"/>
            <a:ext cx="30480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b="1" dirty="0">
                <a:latin typeface="Fox Cavalier" panose="02000500000000000000" pitchFamily="2" charset="0"/>
              </a:rPr>
              <a:t>LOW PC – 15 PHP HR     MID PC- 25 PHP HR</a:t>
            </a:r>
          </a:p>
          <a:p>
            <a:pPr algn="ctr"/>
            <a:r>
              <a:rPr lang="en-PH" b="1" dirty="0">
                <a:latin typeface="Fox Cavalier" panose="02000500000000000000" pitchFamily="2" charset="0"/>
              </a:rPr>
              <a:t>    HIGH PC – 35 PHP HR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0320696-2DAC-436B-97E4-4E320812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820" y="1700127"/>
            <a:ext cx="2853889" cy="30299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C044DA3-776E-49A3-8FEC-1D0B4C8AA15E}"/>
              </a:ext>
            </a:extLst>
          </p:cNvPr>
          <p:cNvSpPr txBox="1"/>
          <p:nvPr/>
        </p:nvSpPr>
        <p:spPr>
          <a:xfrm>
            <a:off x="4673600" y="4895685"/>
            <a:ext cx="304800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b="1" dirty="0">
                <a:latin typeface="Fox Cavalier" panose="02000500000000000000" pitchFamily="2" charset="0"/>
              </a:rPr>
              <a:t>LOW PC – 20 PHP HR     MID PC- 30 PHP HR</a:t>
            </a:r>
          </a:p>
          <a:p>
            <a:pPr algn="ctr"/>
            <a:r>
              <a:rPr lang="en-PH" b="1" dirty="0">
                <a:latin typeface="Fox Cavalier" panose="02000500000000000000" pitchFamily="2" charset="0"/>
              </a:rPr>
              <a:t>    HIGH PC – 40 PHP HR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D0449E0-8C38-4E5A-9E5F-A884C9D0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96" y="1618884"/>
            <a:ext cx="2853888" cy="304979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8AA857D6-E713-41AC-9430-76EF3F88DBD2}"/>
              </a:ext>
            </a:extLst>
          </p:cNvPr>
          <p:cNvGrpSpPr/>
          <p:nvPr/>
        </p:nvGrpSpPr>
        <p:grpSpPr>
          <a:xfrm>
            <a:off x="8361029" y="261035"/>
            <a:ext cx="3697357" cy="6321287"/>
            <a:chOff x="4214189" y="268356"/>
            <a:chExt cx="3697357" cy="632128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DAF8703-4C47-424E-960B-E869CAE91B7A}"/>
                </a:ext>
              </a:extLst>
            </p:cNvPr>
            <p:cNvSpPr/>
            <p:nvPr/>
          </p:nvSpPr>
          <p:spPr>
            <a:xfrm>
              <a:off x="4510701" y="866083"/>
              <a:ext cx="3048000" cy="512582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3D8C041-1452-40D6-A7D6-D8F6A1D780BF}"/>
                </a:ext>
              </a:extLst>
            </p:cNvPr>
            <p:cNvSpPr/>
            <p:nvPr/>
          </p:nvSpPr>
          <p:spPr>
            <a:xfrm>
              <a:off x="4214189" y="268356"/>
              <a:ext cx="3697357" cy="632128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atin typeface="Fox Cavalier" panose="02000500000000000000" pitchFamily="2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41618DC-D6A6-4DBF-9887-0CAB43E06BDC}"/>
                </a:ext>
              </a:extLst>
            </p:cNvPr>
            <p:cNvSpPr/>
            <p:nvPr/>
          </p:nvSpPr>
          <p:spPr>
            <a:xfrm>
              <a:off x="4639937" y="1995907"/>
              <a:ext cx="2764163" cy="49364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1600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  </a:t>
              </a:r>
              <a:r>
                <a:rPr lang="en-PH" sz="1600" dirty="0" err="1">
                  <a:solidFill>
                    <a:schemeClr val="bg1"/>
                  </a:solidFill>
                  <a:latin typeface="Fox Cavalier" panose="02000500000000000000" pitchFamily="2" charset="0"/>
                </a:rPr>
                <a:t>JUSTRENz</a:t>
              </a:r>
              <a:r>
                <a:rPr lang="en-PH" sz="1600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 13 php </a:t>
              </a:r>
              <a:r>
                <a:rPr lang="en-PH" sz="1600" dirty="0" err="1">
                  <a:solidFill>
                    <a:schemeClr val="bg1"/>
                  </a:solidFill>
                  <a:latin typeface="Fox Cavalier" panose="02000500000000000000" pitchFamily="2" charset="0"/>
                </a:rPr>
                <a:t>hr</a:t>
              </a:r>
              <a:endParaRPr lang="en-PH" sz="1600" dirty="0">
                <a:solidFill>
                  <a:schemeClr val="bg1"/>
                </a:solidFill>
                <a:latin typeface="Fox Cavalier" panose="02000500000000000000" pitchFamily="2" charset="0"/>
              </a:endParaRPr>
            </a:p>
          </p:txBody>
        </p:sp>
        <p:sp>
          <p:nvSpPr>
            <p:cNvPr id="82" name="Arrow: Left 81">
              <a:extLst>
                <a:ext uri="{FF2B5EF4-FFF2-40B4-BE49-F238E27FC236}">
                  <a16:creationId xmlns:a16="http://schemas.microsoft.com/office/drawing/2014/main" id="{62102983-3ACB-4CC6-8303-8DFCA2B722D4}"/>
                </a:ext>
              </a:extLst>
            </p:cNvPr>
            <p:cNvSpPr/>
            <p:nvPr/>
          </p:nvSpPr>
          <p:spPr>
            <a:xfrm>
              <a:off x="4639938" y="1190309"/>
              <a:ext cx="430671" cy="332350"/>
            </a:xfrm>
            <a:prstGeom prst="lef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>
                <a:latin typeface="Fox Cavalier" panose="02000500000000000000" pitchFamily="2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27C38AF-EBF3-49CB-9785-2237EAE9508C}"/>
                </a:ext>
              </a:extLst>
            </p:cNvPr>
            <p:cNvSpPr/>
            <p:nvPr/>
          </p:nvSpPr>
          <p:spPr>
            <a:xfrm>
              <a:off x="5134649" y="1114941"/>
              <a:ext cx="1944850" cy="49364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Cheapest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6EA389-9470-465A-9441-9A82CB2E74E9}"/>
                </a:ext>
              </a:extLst>
            </p:cNvPr>
            <p:cNvSpPr/>
            <p:nvPr/>
          </p:nvSpPr>
          <p:spPr>
            <a:xfrm>
              <a:off x="4639936" y="3128793"/>
              <a:ext cx="2764163" cy="49364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1600" dirty="0" err="1">
                  <a:solidFill>
                    <a:schemeClr val="bg1"/>
                  </a:solidFill>
                  <a:latin typeface="Fox Cavalier" panose="02000500000000000000" pitchFamily="2" charset="0"/>
                </a:rPr>
                <a:t>Tnc</a:t>
              </a:r>
              <a:r>
                <a:rPr lang="en-PH" sz="1600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 15 php </a:t>
              </a:r>
              <a:r>
                <a:rPr lang="en-PH" sz="1600" dirty="0" err="1">
                  <a:solidFill>
                    <a:schemeClr val="bg1"/>
                  </a:solidFill>
                  <a:latin typeface="Fox Cavalier" panose="02000500000000000000" pitchFamily="2" charset="0"/>
                </a:rPr>
                <a:t>hr</a:t>
              </a:r>
              <a:endParaRPr lang="en-PH" sz="1600" dirty="0">
                <a:solidFill>
                  <a:schemeClr val="bg1"/>
                </a:solidFill>
                <a:latin typeface="Fox Cavalier" panose="02000500000000000000" pitchFamily="2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022CC61-9170-44CD-A74E-ACEB59428064}"/>
                </a:ext>
              </a:extLst>
            </p:cNvPr>
            <p:cNvSpPr/>
            <p:nvPr/>
          </p:nvSpPr>
          <p:spPr>
            <a:xfrm>
              <a:off x="4634942" y="4282725"/>
              <a:ext cx="2764163" cy="49364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1600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Rog 20 php </a:t>
              </a:r>
              <a:r>
                <a:rPr lang="en-PH" sz="1600" dirty="0" err="1">
                  <a:solidFill>
                    <a:schemeClr val="bg1"/>
                  </a:solidFill>
                  <a:latin typeface="Fox Cavalier" panose="02000500000000000000" pitchFamily="2" charset="0"/>
                </a:rPr>
                <a:t>hr</a:t>
              </a:r>
              <a:endParaRPr lang="en-PH" sz="1600" dirty="0">
                <a:solidFill>
                  <a:schemeClr val="bg1"/>
                </a:solidFill>
                <a:latin typeface="Fox Cavalier" panose="02000500000000000000" pitchFamily="2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A8504F7-4A86-435A-925F-30DAECAFEF83}"/>
                </a:ext>
              </a:extLst>
            </p:cNvPr>
            <p:cNvSpPr txBox="1"/>
            <p:nvPr/>
          </p:nvSpPr>
          <p:spPr>
            <a:xfrm>
              <a:off x="5516120" y="3728790"/>
              <a:ext cx="1117169" cy="4616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show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8875819-B473-4135-B567-8C25A5EB276A}"/>
                </a:ext>
              </a:extLst>
            </p:cNvPr>
            <p:cNvSpPr txBox="1"/>
            <p:nvPr/>
          </p:nvSpPr>
          <p:spPr>
            <a:xfrm>
              <a:off x="5516120" y="2585701"/>
              <a:ext cx="1117169" cy="4616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show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E06F5D-310C-4B7B-93F5-13376BAD1A5A}"/>
                </a:ext>
              </a:extLst>
            </p:cNvPr>
            <p:cNvSpPr txBox="1"/>
            <p:nvPr/>
          </p:nvSpPr>
          <p:spPr>
            <a:xfrm>
              <a:off x="5516120" y="4868639"/>
              <a:ext cx="1117169" cy="4616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latin typeface="Fox Cavalier" panose="02000500000000000000" pitchFamily="2" charset="0"/>
                </a:rPr>
                <a:t>show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88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C49011-4764-410C-8BC0-61104924FA33}"/>
              </a:ext>
            </a:extLst>
          </p:cNvPr>
          <p:cNvSpPr/>
          <p:nvPr/>
        </p:nvSpPr>
        <p:spPr>
          <a:xfrm>
            <a:off x="732741" y="866083"/>
            <a:ext cx="3048000" cy="512582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76B16C-F79D-46FA-83F2-017829B0403C}"/>
              </a:ext>
            </a:extLst>
          </p:cNvPr>
          <p:cNvSpPr/>
          <p:nvPr/>
        </p:nvSpPr>
        <p:spPr>
          <a:xfrm>
            <a:off x="436229" y="268356"/>
            <a:ext cx="3697357" cy="63212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Fox Cavalier" panose="02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8274A-6B1E-451F-AE46-9CA547421291}"/>
              </a:ext>
            </a:extLst>
          </p:cNvPr>
          <p:cNvSpPr/>
          <p:nvPr/>
        </p:nvSpPr>
        <p:spPr>
          <a:xfrm>
            <a:off x="874658" y="1732885"/>
            <a:ext cx="2764163" cy="49364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Fox Cavalier" panose="02000500000000000000" pitchFamily="2" charset="0"/>
              </a:rPr>
              <a:t>  </a:t>
            </a:r>
            <a:r>
              <a:rPr lang="en-PH" sz="1600" dirty="0" err="1">
                <a:solidFill>
                  <a:schemeClr val="bg1"/>
                </a:solidFill>
                <a:latin typeface="Fox Cavalier" panose="02000500000000000000" pitchFamily="2" charset="0"/>
              </a:rPr>
              <a:t>JUSTRENz</a:t>
            </a:r>
            <a:endParaRPr lang="en-PH" sz="1600" dirty="0">
              <a:solidFill>
                <a:schemeClr val="bg1"/>
              </a:solidFill>
              <a:latin typeface="Fox Cavalier" panose="02000500000000000000" pitchFamily="2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3A052EEF-E087-4C09-997C-4E0FCE77CD22}"/>
              </a:ext>
            </a:extLst>
          </p:cNvPr>
          <p:cNvSpPr/>
          <p:nvPr/>
        </p:nvSpPr>
        <p:spPr>
          <a:xfrm>
            <a:off x="812747" y="1190309"/>
            <a:ext cx="430671" cy="332350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Fox Cavalier" panose="02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1F5FB-711F-4FC7-B782-E96F88C246AA}"/>
              </a:ext>
            </a:extLst>
          </p:cNvPr>
          <p:cNvSpPr/>
          <p:nvPr/>
        </p:nvSpPr>
        <p:spPr>
          <a:xfrm>
            <a:off x="1304061" y="1105122"/>
            <a:ext cx="1944850" cy="49364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bg1"/>
                </a:solidFill>
                <a:latin typeface="Fox Cavalier" panose="02000500000000000000" pitchFamily="2" charset="0"/>
              </a:rPr>
              <a:t>Pc quality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863F20-D079-45E5-ABE5-A118DB479E00}"/>
              </a:ext>
            </a:extLst>
          </p:cNvPr>
          <p:cNvSpPr/>
          <p:nvPr/>
        </p:nvSpPr>
        <p:spPr>
          <a:xfrm>
            <a:off x="874657" y="3134893"/>
            <a:ext cx="2764163" cy="49364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600" dirty="0" err="1">
                <a:solidFill>
                  <a:schemeClr val="bg1"/>
                </a:solidFill>
                <a:latin typeface="Fox Cavalier" panose="02000500000000000000" pitchFamily="2" charset="0"/>
              </a:rPr>
              <a:t>Tnc</a:t>
            </a:r>
            <a:r>
              <a:rPr lang="en-PH" sz="1600" dirty="0">
                <a:solidFill>
                  <a:schemeClr val="bg1"/>
                </a:solidFill>
                <a:latin typeface="Fox Cavalier" panose="02000500000000000000" pitchFamily="2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36FC7-37CB-4FE3-89C7-9E07ADDA9DF3}"/>
              </a:ext>
            </a:extLst>
          </p:cNvPr>
          <p:cNvSpPr/>
          <p:nvPr/>
        </p:nvSpPr>
        <p:spPr>
          <a:xfrm>
            <a:off x="874657" y="4497987"/>
            <a:ext cx="2764163" cy="49364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Fox Cavalier" panose="02000500000000000000" pitchFamily="2" charset="0"/>
              </a:rPr>
              <a:t>Rog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FFC98-077C-4A9D-BCF6-66293E456556}"/>
              </a:ext>
            </a:extLst>
          </p:cNvPr>
          <p:cNvSpPr txBox="1"/>
          <p:nvPr/>
        </p:nvSpPr>
        <p:spPr>
          <a:xfrm>
            <a:off x="748206" y="2258390"/>
            <a:ext cx="30480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600" b="1" dirty="0">
                <a:latin typeface="Fox Cavalier" panose="02000500000000000000" pitchFamily="2" charset="0"/>
              </a:rPr>
              <a:t>LOW PC – 13PHP HR </a:t>
            </a:r>
          </a:p>
          <a:p>
            <a:pPr algn="ctr"/>
            <a:r>
              <a:rPr lang="en-PH" sz="1600" b="1" dirty="0">
                <a:latin typeface="Fox Cavalier" panose="02000500000000000000" pitchFamily="2" charset="0"/>
              </a:rPr>
              <a:t>MID PC- 25 PHP HR</a:t>
            </a:r>
          </a:p>
          <a:p>
            <a:pPr algn="ctr"/>
            <a:r>
              <a:rPr lang="en-PH" sz="1600" b="1" dirty="0">
                <a:latin typeface="Fox Cavalier" panose="02000500000000000000" pitchFamily="2" charset="0"/>
              </a:rPr>
              <a:t>    HIGH PC – 30PHP HR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6378EE-FC52-4125-B41A-54F35E3CDE49}"/>
              </a:ext>
            </a:extLst>
          </p:cNvPr>
          <p:cNvSpPr txBox="1"/>
          <p:nvPr/>
        </p:nvSpPr>
        <p:spPr>
          <a:xfrm>
            <a:off x="742674" y="3669009"/>
            <a:ext cx="3048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600" b="1" dirty="0">
                <a:latin typeface="Fox Cavalier" panose="02000500000000000000" pitchFamily="2" charset="0"/>
              </a:rPr>
              <a:t>LOW PC – 15 PHP HR    </a:t>
            </a:r>
          </a:p>
          <a:p>
            <a:pPr algn="ctr"/>
            <a:r>
              <a:rPr lang="en-PH" sz="1600" b="1" dirty="0">
                <a:latin typeface="Fox Cavalier" panose="02000500000000000000" pitchFamily="2" charset="0"/>
              </a:rPr>
              <a:t> MID PC- 25 PHP HR</a:t>
            </a:r>
          </a:p>
          <a:p>
            <a:pPr algn="ctr"/>
            <a:r>
              <a:rPr lang="en-PH" sz="1600" b="1" dirty="0">
                <a:latin typeface="Fox Cavalier" panose="02000500000000000000" pitchFamily="2" charset="0"/>
              </a:rPr>
              <a:t>    HIGH PC – 35 PHP HR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84BFA-4838-4A37-8F80-F08269FB6A33}"/>
              </a:ext>
            </a:extLst>
          </p:cNvPr>
          <p:cNvSpPr txBox="1"/>
          <p:nvPr/>
        </p:nvSpPr>
        <p:spPr>
          <a:xfrm>
            <a:off x="742676" y="5060884"/>
            <a:ext cx="30480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600" b="1" dirty="0">
                <a:latin typeface="Fox Cavalier" panose="02000500000000000000" pitchFamily="2" charset="0"/>
              </a:rPr>
              <a:t>LOW PC – 20 PHP HR   </a:t>
            </a:r>
          </a:p>
          <a:p>
            <a:pPr algn="ctr"/>
            <a:r>
              <a:rPr lang="en-PH" sz="1600" b="1" dirty="0">
                <a:latin typeface="Fox Cavalier" panose="02000500000000000000" pitchFamily="2" charset="0"/>
              </a:rPr>
              <a:t>  MID PC- 30 PHP HR</a:t>
            </a:r>
          </a:p>
          <a:p>
            <a:pPr algn="ctr"/>
            <a:r>
              <a:rPr lang="en-PH" sz="1600" b="1" dirty="0">
                <a:latin typeface="Fox Cavalier" panose="02000500000000000000" pitchFamily="2" charset="0"/>
              </a:rPr>
              <a:t>    HIGH PC – 40 PHP HR</a:t>
            </a:r>
          </a:p>
        </p:txBody>
      </p:sp>
    </p:spTree>
    <p:extLst>
      <p:ext uri="{BB962C8B-B14F-4D97-AF65-F5344CB8AC3E}">
        <p14:creationId xmlns:p14="http://schemas.microsoft.com/office/powerpoint/2010/main" val="410298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5DDB6B-0C90-4F56-AA44-B3032432613F}"/>
              </a:ext>
            </a:extLst>
          </p:cNvPr>
          <p:cNvSpPr/>
          <p:nvPr/>
        </p:nvSpPr>
        <p:spPr>
          <a:xfrm>
            <a:off x="318052" y="344557"/>
            <a:ext cx="3313044" cy="204083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F95E7A-4ABA-4D0A-AF23-BDE248941035}"/>
              </a:ext>
            </a:extLst>
          </p:cNvPr>
          <p:cNvSpPr/>
          <p:nvPr/>
        </p:nvSpPr>
        <p:spPr>
          <a:xfrm>
            <a:off x="669234" y="629478"/>
            <a:ext cx="576470" cy="5102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1hr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5D13C-850E-4C69-80D1-AFD837A49B5A}"/>
              </a:ext>
            </a:extLst>
          </p:cNvPr>
          <p:cNvSpPr/>
          <p:nvPr/>
        </p:nvSpPr>
        <p:spPr>
          <a:xfrm>
            <a:off x="1686339" y="629477"/>
            <a:ext cx="576470" cy="5102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2hr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21EA87-508A-44DC-845E-9025B1CA0C6D}"/>
              </a:ext>
            </a:extLst>
          </p:cNvPr>
          <p:cNvSpPr/>
          <p:nvPr/>
        </p:nvSpPr>
        <p:spPr>
          <a:xfrm>
            <a:off x="2703444" y="629476"/>
            <a:ext cx="576470" cy="5102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3hr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64D608-E434-4B12-932D-4C0574A95D40}"/>
              </a:ext>
            </a:extLst>
          </p:cNvPr>
          <p:cNvSpPr/>
          <p:nvPr/>
        </p:nvSpPr>
        <p:spPr>
          <a:xfrm>
            <a:off x="669234" y="1507434"/>
            <a:ext cx="576470" cy="5102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4hr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705548-1169-4D30-8987-5FA45C2354A6}"/>
              </a:ext>
            </a:extLst>
          </p:cNvPr>
          <p:cNvSpPr/>
          <p:nvPr/>
        </p:nvSpPr>
        <p:spPr>
          <a:xfrm>
            <a:off x="1686339" y="1507434"/>
            <a:ext cx="576470" cy="5102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5hr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387F4D-9C4D-4AF7-A9BA-4108B301E111}"/>
              </a:ext>
            </a:extLst>
          </p:cNvPr>
          <p:cNvSpPr/>
          <p:nvPr/>
        </p:nvSpPr>
        <p:spPr>
          <a:xfrm>
            <a:off x="2703444" y="1507434"/>
            <a:ext cx="576470" cy="5102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>
                <a:solidFill>
                  <a:schemeClr val="tx1"/>
                </a:solidFill>
              </a:rPr>
              <a:t>6hr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96E685-B74A-48C7-AEE5-03FC54A00BEC}"/>
              </a:ext>
            </a:extLst>
          </p:cNvPr>
          <p:cNvSpPr/>
          <p:nvPr/>
        </p:nvSpPr>
        <p:spPr>
          <a:xfrm>
            <a:off x="318052" y="2753138"/>
            <a:ext cx="3313044" cy="2428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B282F-FF53-4AD0-87F6-AD16A33BD8F6}"/>
              </a:ext>
            </a:extLst>
          </p:cNvPr>
          <p:cNvSpPr txBox="1"/>
          <p:nvPr/>
        </p:nvSpPr>
        <p:spPr>
          <a:xfrm>
            <a:off x="1459395" y="2836820"/>
            <a:ext cx="103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Arial Black" panose="020B0A04020102020204" pitchFamily="34" charset="0"/>
              </a:rPr>
              <a:t>Status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60DAE0-A9EE-4709-AAD3-22C860472810}"/>
              </a:ext>
            </a:extLst>
          </p:cNvPr>
          <p:cNvSpPr txBox="1"/>
          <p:nvPr/>
        </p:nvSpPr>
        <p:spPr>
          <a:xfrm>
            <a:off x="427381" y="3231080"/>
            <a:ext cx="1441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latin typeface="Arial Black" panose="020B0A04020102020204" pitchFamily="34" charset="0"/>
              </a:rPr>
              <a:t>Username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91AB2-BE79-4F64-BC51-4B599B7848CB}"/>
              </a:ext>
            </a:extLst>
          </p:cNvPr>
          <p:cNvSpPr txBox="1"/>
          <p:nvPr/>
        </p:nvSpPr>
        <p:spPr>
          <a:xfrm>
            <a:off x="427380" y="3598827"/>
            <a:ext cx="155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latin typeface="Arial Black" panose="020B0A04020102020204" pitchFamily="34" charset="0"/>
              </a:rPr>
              <a:t>Start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13C6E-4A0B-4C27-82DB-B03D6857745C}"/>
              </a:ext>
            </a:extLst>
          </p:cNvPr>
          <p:cNvSpPr txBox="1"/>
          <p:nvPr/>
        </p:nvSpPr>
        <p:spPr>
          <a:xfrm>
            <a:off x="427379" y="3966574"/>
            <a:ext cx="155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latin typeface="Arial Black" panose="020B0A04020102020204" pitchFamily="34" charset="0"/>
              </a:rPr>
              <a:t>Used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31781-F80A-4168-8344-A0406A37955D}"/>
              </a:ext>
            </a:extLst>
          </p:cNvPr>
          <p:cNvSpPr txBox="1"/>
          <p:nvPr/>
        </p:nvSpPr>
        <p:spPr>
          <a:xfrm>
            <a:off x="424068" y="4379118"/>
            <a:ext cx="155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latin typeface="Arial Black" panose="020B0A04020102020204" pitchFamily="34" charset="0"/>
              </a:rPr>
              <a:t>Remaining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522C70-A51C-4559-BE92-33CDD21D1EDE}"/>
              </a:ext>
            </a:extLst>
          </p:cNvPr>
          <p:cNvSpPr txBox="1"/>
          <p:nvPr/>
        </p:nvSpPr>
        <p:spPr>
          <a:xfrm>
            <a:off x="424068" y="4778337"/>
            <a:ext cx="155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latin typeface="Arial Black" panose="020B0A04020102020204" pitchFamily="34" charset="0"/>
              </a:rPr>
              <a:t>Usage cost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D8334D-1490-4CD0-8D98-9CBA8D256429}"/>
              </a:ext>
            </a:extLst>
          </p:cNvPr>
          <p:cNvSpPr txBox="1"/>
          <p:nvPr/>
        </p:nvSpPr>
        <p:spPr>
          <a:xfrm>
            <a:off x="2657062" y="3598827"/>
            <a:ext cx="79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200" dirty="0">
                <a:latin typeface="Arial Black" panose="020B0A04020102020204" pitchFamily="34" charset="0"/>
              </a:rPr>
              <a:t>00:00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840898-8EB5-4691-8BAF-3C94DE54AC18}"/>
              </a:ext>
            </a:extLst>
          </p:cNvPr>
          <p:cNvSpPr txBox="1"/>
          <p:nvPr/>
        </p:nvSpPr>
        <p:spPr>
          <a:xfrm>
            <a:off x="2657061" y="3959513"/>
            <a:ext cx="79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200" dirty="0">
                <a:latin typeface="Arial Black" panose="020B0A04020102020204" pitchFamily="34" charset="0"/>
              </a:rPr>
              <a:t>00:00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CB8A31-B151-4B88-8377-47BE70AED608}"/>
              </a:ext>
            </a:extLst>
          </p:cNvPr>
          <p:cNvSpPr txBox="1"/>
          <p:nvPr/>
        </p:nvSpPr>
        <p:spPr>
          <a:xfrm>
            <a:off x="2657060" y="4368915"/>
            <a:ext cx="79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200" dirty="0">
                <a:latin typeface="Arial Black" panose="020B0A04020102020204" pitchFamily="34" charset="0"/>
              </a:rPr>
              <a:t>00:00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8718C-62E1-4E47-A3BC-5F9960B9065B}"/>
              </a:ext>
            </a:extLst>
          </p:cNvPr>
          <p:cNvSpPr txBox="1"/>
          <p:nvPr/>
        </p:nvSpPr>
        <p:spPr>
          <a:xfrm>
            <a:off x="2398644" y="4778337"/>
            <a:ext cx="1051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200" dirty="0">
                <a:latin typeface="Arial Black" panose="020B0A04020102020204" pitchFamily="34" charset="0"/>
              </a:rPr>
              <a:t>000.000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6F39B1-9D9B-4714-854E-A555BC0CC072}"/>
              </a:ext>
            </a:extLst>
          </p:cNvPr>
          <p:cNvSpPr txBox="1"/>
          <p:nvPr/>
        </p:nvSpPr>
        <p:spPr>
          <a:xfrm>
            <a:off x="2657060" y="3255616"/>
            <a:ext cx="793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200" dirty="0">
                <a:latin typeface="Arial Black" panose="020B0A04020102020204" pitchFamily="34" charset="0"/>
              </a:rPr>
              <a:t>N/A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96C698-9307-4167-A874-9198A95B986C}"/>
              </a:ext>
            </a:extLst>
          </p:cNvPr>
          <p:cNvSpPr/>
          <p:nvPr/>
        </p:nvSpPr>
        <p:spPr>
          <a:xfrm>
            <a:off x="4078358" y="344557"/>
            <a:ext cx="3313044" cy="204083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398510-D6AF-4FC7-BE88-AA9F12007411}"/>
              </a:ext>
            </a:extLst>
          </p:cNvPr>
          <p:cNvSpPr txBox="1"/>
          <p:nvPr/>
        </p:nvSpPr>
        <p:spPr>
          <a:xfrm>
            <a:off x="5031687" y="429107"/>
            <a:ext cx="140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Arial Black" panose="020B0A04020102020204" pitchFamily="34" charset="0"/>
              </a:rPr>
              <a:t>New User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201116-F482-47BD-BCE3-D547DE2B63CD}"/>
              </a:ext>
            </a:extLst>
          </p:cNvPr>
          <p:cNvSpPr txBox="1"/>
          <p:nvPr/>
        </p:nvSpPr>
        <p:spPr>
          <a:xfrm>
            <a:off x="4762087" y="956425"/>
            <a:ext cx="19455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Arial Black" panose="020B0A04020102020204" pitchFamily="34" charset="0"/>
              </a:rPr>
              <a:t> Enter username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763DD-B969-4FF8-AAFF-CAC792257259}"/>
              </a:ext>
            </a:extLst>
          </p:cNvPr>
          <p:cNvSpPr txBox="1"/>
          <p:nvPr/>
        </p:nvSpPr>
        <p:spPr>
          <a:xfrm>
            <a:off x="4762399" y="1268299"/>
            <a:ext cx="19452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Arial Black" panose="020B0A04020102020204" pitchFamily="34" charset="0"/>
              </a:rPr>
              <a:t>Enter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1C65CC-D0AC-4851-A388-232DB96476C4}"/>
              </a:ext>
            </a:extLst>
          </p:cNvPr>
          <p:cNvSpPr txBox="1"/>
          <p:nvPr/>
        </p:nvSpPr>
        <p:spPr>
          <a:xfrm>
            <a:off x="4762087" y="1574118"/>
            <a:ext cx="19452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sz="1400" dirty="0">
                <a:latin typeface="Arial Black" panose="020B0A04020102020204" pitchFamily="34" charset="0"/>
              </a:rPr>
              <a:t>  Enter </a:t>
            </a:r>
            <a:r>
              <a:rPr lang="en-PH" sz="1400" dirty="0" err="1">
                <a:latin typeface="Arial Black" panose="020B0A04020102020204" pitchFamily="34" charset="0"/>
              </a:rPr>
              <a:t>pincode</a:t>
            </a:r>
            <a:endParaRPr lang="en-PH" sz="1400" dirty="0">
              <a:latin typeface="Arial Black" panose="020B0A04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E6C0F-DA92-44CE-81E1-C453708DEBBA}"/>
              </a:ext>
            </a:extLst>
          </p:cNvPr>
          <p:cNvSpPr txBox="1"/>
          <p:nvPr/>
        </p:nvSpPr>
        <p:spPr>
          <a:xfrm>
            <a:off x="5221356" y="2004385"/>
            <a:ext cx="100945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Arial Black" panose="020B0A04020102020204" pitchFamily="34" charset="0"/>
              </a:rPr>
              <a:t>Submit</a:t>
            </a:r>
          </a:p>
        </p:txBody>
      </p:sp>
    </p:spTree>
    <p:extLst>
      <p:ext uri="{BB962C8B-B14F-4D97-AF65-F5344CB8AC3E}">
        <p14:creationId xmlns:p14="http://schemas.microsoft.com/office/powerpoint/2010/main" val="338013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45FAE7-DF8C-4B34-B4D2-83736ADF7B03}"/>
              </a:ext>
            </a:extLst>
          </p:cNvPr>
          <p:cNvSpPr txBox="1"/>
          <p:nvPr/>
        </p:nvSpPr>
        <p:spPr>
          <a:xfrm>
            <a:off x="1020417" y="2544418"/>
            <a:ext cx="10151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600" dirty="0"/>
              <a:t>NEW DIGITAL MOCKUP</a:t>
            </a:r>
          </a:p>
        </p:txBody>
      </p:sp>
    </p:spTree>
    <p:extLst>
      <p:ext uri="{BB962C8B-B14F-4D97-AF65-F5344CB8AC3E}">
        <p14:creationId xmlns:p14="http://schemas.microsoft.com/office/powerpoint/2010/main" val="145843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647D-D54D-4DF2-A38D-96794796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35953"/>
          </a:xfrm>
        </p:spPr>
        <p:txBody>
          <a:bodyPr/>
          <a:lstStyle/>
          <a:p>
            <a:pPr algn="ctr"/>
            <a:r>
              <a:rPr lang="en-US" dirty="0">
                <a:latin typeface="Calibri Body"/>
              </a:rPr>
              <a:t>Student with no personal computer</a:t>
            </a:r>
            <a:endParaRPr lang="en-PH" dirty="0">
              <a:latin typeface="Calibri Bod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E801-80C3-4DF7-B714-A2A199140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3189"/>
            <a:ext cx="10515600" cy="3740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4400" dirty="0"/>
              <a:t>Problem</a:t>
            </a:r>
          </a:p>
          <a:p>
            <a:r>
              <a:rPr lang="en-US" dirty="0"/>
              <a:t>Students doesn’t have their own personal computer to work with their assignments and projects.</a:t>
            </a:r>
          </a:p>
          <a:p>
            <a:r>
              <a:rPr lang="en-US" dirty="0"/>
              <a:t>They always do their work in other computers.</a:t>
            </a:r>
          </a:p>
          <a:p>
            <a:r>
              <a:rPr lang="en-US" dirty="0"/>
              <a:t>Go to a computer shop to rent a computer.</a:t>
            </a:r>
          </a:p>
          <a:p>
            <a:r>
              <a:rPr lang="en-US" dirty="0"/>
              <a:t>Expensive computer rent.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87915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C59B9-E248-40F7-BB19-92B598054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44" y="561975"/>
            <a:ext cx="3248025" cy="5734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5D919-C5EF-4EAE-807A-441D7043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25" y="571500"/>
            <a:ext cx="3257550" cy="571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D61F1-7A3E-465B-B78F-21C9E9F98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831" y="552450"/>
            <a:ext cx="32575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74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85016-C06F-4E2B-902F-F1BA6A5F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30" y="446433"/>
            <a:ext cx="3248025" cy="575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4064B-3AFC-4C27-BA96-05E8F8BC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247" y="446433"/>
            <a:ext cx="3248025" cy="571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820B3-9298-4EB6-B29E-5AC486653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864" y="398808"/>
            <a:ext cx="32766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8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5CF3F-0377-4A9A-B181-26C3B1C2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154" y="299623"/>
            <a:ext cx="3286125" cy="5781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096A0-6DA5-41D8-8418-5A99DEAD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036" y="285335"/>
            <a:ext cx="32670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8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DB40D-541E-466F-BBB9-FEFC93EA7D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0851" y="271035"/>
            <a:ext cx="8810297" cy="63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59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620EE6-0A65-43A9-BDBE-38CA3BB3A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21121" y="321027"/>
            <a:ext cx="8749757" cy="62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>
            <a:extLst>
              <a:ext uri="{FF2B5EF4-FFF2-40B4-BE49-F238E27FC236}">
                <a16:creationId xmlns:a16="http://schemas.microsoft.com/office/drawing/2014/main" id="{9AA511F8-DD5F-4181-B590-27AECC8C8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09" y="198773"/>
            <a:ext cx="3513813" cy="301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7">
            <a:extLst>
              <a:ext uri="{FF2B5EF4-FFF2-40B4-BE49-F238E27FC236}">
                <a16:creationId xmlns:a16="http://schemas.microsoft.com/office/drawing/2014/main" id="{55076921-5E76-4481-83F0-192B4E904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07" y="3338609"/>
            <a:ext cx="5038987" cy="335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464FF16-B2D7-4CD0-AE97-832E38548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100" y="382124"/>
            <a:ext cx="3874134" cy="269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6">
            <a:extLst>
              <a:ext uri="{FF2B5EF4-FFF2-40B4-BE49-F238E27FC236}">
                <a16:creationId xmlns:a16="http://schemas.microsoft.com/office/drawing/2014/main" id="{4B05041A-387E-4E53-9608-70998CC14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01" y="228600"/>
            <a:ext cx="3399969" cy="294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3">
            <a:extLst>
              <a:ext uri="{FF2B5EF4-FFF2-40B4-BE49-F238E27FC236}">
                <a16:creationId xmlns:a16="http://schemas.microsoft.com/office/drawing/2014/main" id="{0AE63C3D-9B71-4182-BA4F-0C7886302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66" y="3471024"/>
            <a:ext cx="3760875" cy="315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BE3B60AA-CE3A-4AFB-8441-057F55E3E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109CE7E-E065-4CDA-8D3A-FCC12EC26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1946D5ED-90B6-47D2-B881-55FB04B4B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71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B44D53B-494C-4D91-94AD-442A92C83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48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H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en-PH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A10B8DC-C169-4CAD-80E4-1C9DF136B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627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5414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596C-0089-4C90-847A-AB72FE65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177125"/>
            <a:ext cx="10515600" cy="1325563"/>
          </a:xfrm>
        </p:spPr>
        <p:txBody>
          <a:bodyPr/>
          <a:lstStyle/>
          <a:p>
            <a:r>
              <a:rPr lang="en-PH" dirty="0"/>
              <a:t>Testing Link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CF974-EB3A-40F7-887C-9327EE0F08D8}"/>
              </a:ext>
            </a:extLst>
          </p:cNvPr>
          <p:cNvSpPr/>
          <p:nvPr/>
        </p:nvSpPr>
        <p:spPr>
          <a:xfrm>
            <a:off x="1845459" y="1254494"/>
            <a:ext cx="844882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600" dirty="0" err="1" smtClean="0"/>
              <a:t>Eimelle</a:t>
            </a:r>
            <a:r>
              <a:rPr lang="en-PH" sz="1600" dirty="0" smtClean="0"/>
              <a:t> Test</a:t>
            </a:r>
          </a:p>
          <a:p>
            <a:r>
              <a:rPr lang="en-PH" sz="1600" dirty="0" smtClean="0">
                <a:hlinkClick r:id="rId2"/>
              </a:rPr>
              <a:t>https</a:t>
            </a:r>
            <a:r>
              <a:rPr lang="en-PH" sz="1600" dirty="0">
                <a:hlinkClick r:id="rId2"/>
              </a:rPr>
              <a:t>://</a:t>
            </a:r>
            <a:r>
              <a:rPr lang="en-PH" sz="1600" dirty="0" smtClean="0">
                <a:hlinkClick r:id="rId2"/>
              </a:rPr>
              <a:t>www.youtube.com/watch?v=RmbmS1gbGnU</a:t>
            </a:r>
            <a:endParaRPr lang="en-PH" sz="1600" dirty="0" smtClean="0"/>
          </a:p>
          <a:p>
            <a:r>
              <a:rPr lang="en-PH" sz="1600" dirty="0" smtClean="0">
                <a:hlinkClick r:id="rId3"/>
              </a:rPr>
              <a:t>https</a:t>
            </a:r>
            <a:r>
              <a:rPr lang="en-PH" sz="1600" dirty="0">
                <a:hlinkClick r:id="rId3"/>
              </a:rPr>
              <a:t>://</a:t>
            </a:r>
            <a:r>
              <a:rPr lang="en-PH" sz="1600" dirty="0" smtClean="0">
                <a:hlinkClick r:id="rId3"/>
              </a:rPr>
              <a:t>www.youtube.com/watch?v=qlEcciWr1mM</a:t>
            </a:r>
            <a:endParaRPr lang="en-PH" sz="1600" dirty="0" smtClean="0"/>
          </a:p>
          <a:p>
            <a:endParaRPr lang="en-PH" sz="1600" dirty="0"/>
          </a:p>
          <a:p>
            <a:r>
              <a:rPr lang="en-PH" sz="1600" dirty="0" err="1" smtClean="0"/>
              <a:t>Yobhel</a:t>
            </a:r>
            <a:r>
              <a:rPr lang="en-PH" sz="1600" dirty="0" smtClean="0"/>
              <a:t> Test</a:t>
            </a:r>
          </a:p>
          <a:p>
            <a:r>
              <a:rPr lang="en-PH" sz="1600" dirty="0" smtClean="0">
                <a:hlinkClick r:id="rId4"/>
              </a:rPr>
              <a:t>https</a:t>
            </a:r>
            <a:r>
              <a:rPr lang="en-PH" sz="1600" dirty="0">
                <a:hlinkClick r:id="rId4"/>
              </a:rPr>
              <a:t>://</a:t>
            </a:r>
            <a:r>
              <a:rPr lang="en-PH" sz="1600" dirty="0" smtClean="0">
                <a:hlinkClick r:id="rId4"/>
              </a:rPr>
              <a:t>www.youtube.com/watch?v=olEvNzlY9KY</a:t>
            </a:r>
            <a:endParaRPr lang="en-PH" sz="1600" dirty="0" smtClean="0"/>
          </a:p>
          <a:p>
            <a:r>
              <a:rPr lang="en-PH" sz="1600" dirty="0" smtClean="0">
                <a:hlinkClick r:id="rId5"/>
              </a:rPr>
              <a:t>https</a:t>
            </a:r>
            <a:r>
              <a:rPr lang="en-PH" sz="1600" dirty="0">
                <a:hlinkClick r:id="rId5"/>
              </a:rPr>
              <a:t>://</a:t>
            </a:r>
            <a:r>
              <a:rPr lang="en-PH" sz="1600" dirty="0" smtClean="0">
                <a:hlinkClick r:id="rId5"/>
              </a:rPr>
              <a:t>www.youtube.com/watch?v=lWygqX3jETs</a:t>
            </a:r>
            <a:endParaRPr lang="en-PH" sz="1600" dirty="0" smtClean="0"/>
          </a:p>
          <a:p>
            <a:endParaRPr lang="en-PH" sz="1600" dirty="0"/>
          </a:p>
          <a:p>
            <a:r>
              <a:rPr lang="en-PH" sz="1600" dirty="0" smtClean="0"/>
              <a:t>Zen Test</a:t>
            </a:r>
          </a:p>
          <a:p>
            <a:r>
              <a:rPr lang="en-PH" sz="1600" dirty="0" smtClean="0">
                <a:hlinkClick r:id="rId6"/>
              </a:rPr>
              <a:t>https</a:t>
            </a:r>
            <a:r>
              <a:rPr lang="en-PH" sz="1600" dirty="0">
                <a:hlinkClick r:id="rId6"/>
              </a:rPr>
              <a:t>://</a:t>
            </a:r>
            <a:r>
              <a:rPr lang="en-PH" sz="1600" dirty="0" smtClean="0">
                <a:hlinkClick r:id="rId6"/>
              </a:rPr>
              <a:t>www.youtube.com/watch?v=UJjt7AbnokE</a:t>
            </a:r>
            <a:endParaRPr lang="en-PH" sz="1600" dirty="0" smtClean="0"/>
          </a:p>
          <a:p>
            <a:r>
              <a:rPr lang="en-PH" sz="1600" dirty="0" smtClean="0">
                <a:hlinkClick r:id="rId7"/>
              </a:rPr>
              <a:t>https</a:t>
            </a:r>
            <a:r>
              <a:rPr lang="en-PH" sz="1600" dirty="0">
                <a:hlinkClick r:id="rId7"/>
              </a:rPr>
              <a:t>://</a:t>
            </a:r>
            <a:r>
              <a:rPr lang="en-PH" sz="1600" dirty="0" smtClean="0">
                <a:hlinkClick r:id="rId7"/>
              </a:rPr>
              <a:t>www.youtube.com/watch?v=42Ta8ZJza4Q</a:t>
            </a:r>
            <a:endParaRPr lang="en-PH" sz="1600" dirty="0" smtClean="0"/>
          </a:p>
          <a:p>
            <a:endParaRPr lang="en-PH" sz="1600" dirty="0"/>
          </a:p>
          <a:p>
            <a:r>
              <a:rPr lang="en-PH" sz="1600" dirty="0"/>
              <a:t>Vanessa </a:t>
            </a:r>
            <a:r>
              <a:rPr lang="en-PH" sz="1600" dirty="0" smtClean="0"/>
              <a:t>Test</a:t>
            </a:r>
          </a:p>
          <a:p>
            <a:r>
              <a:rPr lang="en-PH" sz="1600" dirty="0" smtClean="0">
                <a:hlinkClick r:id="rId8"/>
              </a:rPr>
              <a:t>https</a:t>
            </a:r>
            <a:r>
              <a:rPr lang="en-PH" sz="1600" dirty="0">
                <a:hlinkClick r:id="rId8"/>
              </a:rPr>
              <a:t>://</a:t>
            </a:r>
            <a:r>
              <a:rPr lang="en-PH" sz="1600" dirty="0" smtClean="0">
                <a:hlinkClick r:id="rId8"/>
              </a:rPr>
              <a:t>www.youtube.com/watch?v=Tt1-eazR5UE&amp;feature=share&amp;fbclid=IwAR1JubABbI7w1AMQX7tkvEP9NVvA1_hGh1wDRO4Jn995bVjgNDBb9W6tFeU</a:t>
            </a:r>
            <a:endParaRPr lang="en-PH" sz="1600" dirty="0" smtClean="0"/>
          </a:p>
          <a:p>
            <a:r>
              <a:rPr lang="en-PH" sz="1600" dirty="0" smtClean="0">
                <a:hlinkClick r:id="rId9"/>
              </a:rPr>
              <a:t>https</a:t>
            </a:r>
            <a:r>
              <a:rPr lang="en-PH" sz="1600" dirty="0">
                <a:hlinkClick r:id="rId9"/>
              </a:rPr>
              <a:t>://</a:t>
            </a:r>
            <a:r>
              <a:rPr lang="en-PH" sz="1600" dirty="0" smtClean="0">
                <a:hlinkClick r:id="rId9"/>
              </a:rPr>
              <a:t>www.youtube.com/watch?v=HwjhQlsCngc&amp;feature=share&amp;fbclid=IwAR2chQQtWxdg118J4HqKsk0ax7Gci0Z9Q4htfHsVF-PDQImr7fJTeeAFkTM</a:t>
            </a:r>
            <a:endParaRPr lang="en-PH" sz="1600" dirty="0" smtClean="0"/>
          </a:p>
          <a:p>
            <a:endParaRPr lang="en-PH" sz="1600" dirty="0" smtClean="0"/>
          </a:p>
          <a:p>
            <a:r>
              <a:rPr lang="en-PH" sz="1600" dirty="0" smtClean="0"/>
              <a:t>Owner Test</a:t>
            </a:r>
          </a:p>
          <a:p>
            <a:r>
              <a:rPr lang="en-PH" sz="1600" dirty="0" smtClean="0">
                <a:hlinkClick r:id="rId10"/>
              </a:rPr>
              <a:t>https</a:t>
            </a:r>
            <a:r>
              <a:rPr lang="en-PH" sz="1600" dirty="0">
                <a:hlinkClick r:id="rId10"/>
              </a:rPr>
              <a:t>://www.youtube.com/watch?v=PG6cAPYqXgA&amp;feature=share&amp;fbclid=IwAR2MLF7p9P2R0KP-jtKfPnTopIcDy-JlkKPCDb--</a:t>
            </a:r>
            <a:r>
              <a:rPr lang="en-PH" sz="1600" dirty="0" smtClean="0">
                <a:hlinkClick r:id="rId10"/>
              </a:rPr>
              <a:t>saAp7qPmhdTPpvVM36Y</a:t>
            </a:r>
            <a:endParaRPr lang="en-PH" sz="1600" dirty="0" smtClean="0"/>
          </a:p>
          <a:p>
            <a:endParaRPr lang="en-PH" sz="1600" dirty="0" smtClean="0"/>
          </a:p>
          <a:p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1590574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FA38D-E8F4-48A3-9D51-C235014C6AD7}"/>
              </a:ext>
            </a:extLst>
          </p:cNvPr>
          <p:cNvSpPr txBox="1"/>
          <p:nvPr/>
        </p:nvSpPr>
        <p:spPr>
          <a:xfrm>
            <a:off x="508000" y="972457"/>
            <a:ext cx="10565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/>
              <a:t>User Feedback (First Prototype)   [OLD]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16A900-6D0D-4779-B86F-C134F5DE456C}"/>
              </a:ext>
            </a:extLst>
          </p:cNvPr>
          <p:cNvSpPr/>
          <p:nvPr/>
        </p:nvSpPr>
        <p:spPr>
          <a:xfrm>
            <a:off x="508000" y="1971902"/>
            <a:ext cx="10724776" cy="3109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Prototype has no pictures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Unresponsive Map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current reviews of the Internet Cafes, also let the users comment, or do a review about the place.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an advanced booking system</a:t>
            </a:r>
            <a:endParaRPr lang="en-PH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903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FA38D-E8F4-48A3-9D51-C235014C6AD7}"/>
              </a:ext>
            </a:extLst>
          </p:cNvPr>
          <p:cNvSpPr txBox="1"/>
          <p:nvPr/>
        </p:nvSpPr>
        <p:spPr>
          <a:xfrm>
            <a:off x="508000" y="972457"/>
            <a:ext cx="10724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/>
              <a:t>User Feedback (Second Prototype) [OLD]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16A900-6D0D-4779-B86F-C134F5DE456C}"/>
              </a:ext>
            </a:extLst>
          </p:cNvPr>
          <p:cNvSpPr/>
          <p:nvPr/>
        </p:nvSpPr>
        <p:spPr>
          <a:xfrm>
            <a:off x="508000" y="1971902"/>
            <a:ext cx="10724776" cy="2540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the total price</a:t>
            </a:r>
            <a:endParaRPr lang="en-PH" sz="2400" dirty="0">
              <a:effectLst/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hints or clues for the users to have an idea how the interface works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See the reservation of the user 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 button</a:t>
            </a:r>
          </a:p>
        </p:txBody>
      </p:sp>
    </p:spTree>
    <p:extLst>
      <p:ext uri="{BB962C8B-B14F-4D97-AF65-F5344CB8AC3E}">
        <p14:creationId xmlns:p14="http://schemas.microsoft.com/office/powerpoint/2010/main" val="137176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FA38D-E8F4-48A3-9D51-C235014C6AD7}"/>
              </a:ext>
            </a:extLst>
          </p:cNvPr>
          <p:cNvSpPr txBox="1"/>
          <p:nvPr/>
        </p:nvSpPr>
        <p:spPr>
          <a:xfrm>
            <a:off x="508000" y="972457"/>
            <a:ext cx="10724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/>
              <a:t>User Feedback (First Prototype) [NEW]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16A900-6D0D-4779-B86F-C134F5DE456C}"/>
              </a:ext>
            </a:extLst>
          </p:cNvPr>
          <p:cNvSpPr/>
          <p:nvPr/>
        </p:nvSpPr>
        <p:spPr>
          <a:xfrm>
            <a:off x="508000" y="1971902"/>
            <a:ext cx="10724776" cy="3197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Good and Helpful application</a:t>
            </a:r>
            <a:endParaRPr lang="en-PH" sz="2400" dirty="0">
              <a:effectLst/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 a way to verify the computer shop’s service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instructions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more computer shop choices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PH" sz="2400" dirty="0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35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DC0E29-BE6C-479B-AF6D-D9B4511E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49" y="796373"/>
            <a:ext cx="8549102" cy="54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40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Recordings Comments</a:t>
            </a:r>
            <a:endParaRPr lang="en-PH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23309" y="1872300"/>
            <a:ext cx="2207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 smtClean="0"/>
              <a:t>Owner</a:t>
            </a:r>
            <a:endParaRPr lang="en-PH" dirty="0"/>
          </a:p>
        </p:txBody>
      </p:sp>
      <p:pic>
        <p:nvPicPr>
          <p:cNvPr id="10" name="11822A6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30933" y="2230281"/>
            <a:ext cx="609600" cy="6096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523309" y="3004414"/>
            <a:ext cx="2207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 err="1" smtClean="0"/>
              <a:t>Eimelle</a:t>
            </a:r>
            <a:endParaRPr lang="en-PH" dirty="0"/>
          </a:p>
        </p:txBody>
      </p:sp>
      <p:pic>
        <p:nvPicPr>
          <p:cNvPr id="12" name="CED391F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30933" y="3459120"/>
            <a:ext cx="609600" cy="6096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406833" y="4136528"/>
            <a:ext cx="2207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 smtClean="0"/>
              <a:t>Vanessa</a:t>
            </a:r>
            <a:endParaRPr lang="en-PH" dirty="0"/>
          </a:p>
        </p:txBody>
      </p:sp>
      <p:pic>
        <p:nvPicPr>
          <p:cNvPr id="14" name="0DAA2B36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30933" y="4507233"/>
            <a:ext cx="609600" cy="6096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7781109" y="1872299"/>
            <a:ext cx="2207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 smtClean="0"/>
              <a:t>Zen</a:t>
            </a:r>
            <a:endParaRPr lang="en-PH" dirty="0"/>
          </a:p>
        </p:txBody>
      </p:sp>
      <p:pic>
        <p:nvPicPr>
          <p:cNvPr id="17" name="2ABC67C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052697" y="2206332"/>
            <a:ext cx="609600" cy="6096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7781109" y="3004413"/>
            <a:ext cx="2207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 err="1" smtClean="0"/>
              <a:t>Yobhel</a:t>
            </a:r>
            <a:endParaRPr lang="en-PH" dirty="0"/>
          </a:p>
        </p:txBody>
      </p:sp>
      <p:pic>
        <p:nvPicPr>
          <p:cNvPr id="19" name="215E141D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62297" y="33863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23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3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988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186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 smtClean="0"/>
              <a:t>Heroku</a:t>
            </a:r>
            <a:r>
              <a:rPr lang="en-PH" dirty="0" smtClean="0"/>
              <a:t> Link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>
                <a:hlinkClick r:id="rId2"/>
              </a:rPr>
              <a:t>https://mobprogdigitalmockup2019.herokuapp.com/?fbclid=IwAR3wwAebW-WTx7ASSVeMmJ7sfbC7s9h03sI1ZNUevJy1UTiOkyHpCMa2-oQ#id=hlxink&amp;p=login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12824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F2CF3-4ADF-4DFC-8A5B-4F6524D594E5}"/>
              </a:ext>
            </a:extLst>
          </p:cNvPr>
          <p:cNvSpPr txBox="1"/>
          <p:nvPr/>
        </p:nvSpPr>
        <p:spPr>
          <a:xfrm>
            <a:off x="1770742" y="2499096"/>
            <a:ext cx="8650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6590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DC0E29-BE6C-479B-AF6D-D9B4511E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49" y="796373"/>
            <a:ext cx="8549102" cy="5491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C11411-6496-46D8-ABBE-B775589D4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449" y="796373"/>
            <a:ext cx="8549102" cy="549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9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96F891-75DC-4AAD-A105-5DED6B43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48" y="1538494"/>
            <a:ext cx="6841797" cy="463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3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FA38D-E8F4-48A3-9D51-C235014C6AD7}"/>
              </a:ext>
            </a:extLst>
          </p:cNvPr>
          <p:cNvSpPr txBox="1"/>
          <p:nvPr/>
        </p:nvSpPr>
        <p:spPr>
          <a:xfrm>
            <a:off x="508000" y="972457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/>
              <a:t>USER NEEDS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16A900-6D0D-4779-B86F-C134F5DE456C}"/>
              </a:ext>
            </a:extLst>
          </p:cNvPr>
          <p:cNvSpPr/>
          <p:nvPr/>
        </p:nvSpPr>
        <p:spPr>
          <a:xfrm>
            <a:off x="508000" y="1971902"/>
            <a:ext cx="10724776" cy="436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0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prefer cheaper rent prizes than expensive ones especially when there is no need for longer use of computers</a:t>
            </a:r>
            <a:br>
              <a:rPr lang="en-PH" sz="20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PH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0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want to use capable computers to accommodate their works or activities properly</a:t>
            </a:r>
            <a:br>
              <a:rPr lang="en-PH" sz="20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PH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PH" sz="20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do not want to waste time and want to have easy access to available computers</a:t>
            </a:r>
            <a:br>
              <a:rPr lang="en-PH" sz="20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PH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want to know the opening hours of different Internet Cafes due to their different time schedules</a:t>
            </a:r>
            <a:endParaRPr lang="en-PH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52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FA38D-E8F4-48A3-9D51-C235014C6AD7}"/>
              </a:ext>
            </a:extLst>
          </p:cNvPr>
          <p:cNvSpPr txBox="1"/>
          <p:nvPr/>
        </p:nvSpPr>
        <p:spPr>
          <a:xfrm>
            <a:off x="508000" y="972457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dirty="0"/>
              <a:t>POINT OF 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16A900-6D0D-4779-B86F-C134F5DE456C}"/>
              </a:ext>
            </a:extLst>
          </p:cNvPr>
          <p:cNvSpPr/>
          <p:nvPr/>
        </p:nvSpPr>
        <p:spPr>
          <a:xfrm>
            <a:off x="507999" y="1741898"/>
            <a:ext cx="10222753" cy="4104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Knowing the important information about internet cafes through mobile devices is recommended by most users especially students.</a:t>
            </a:r>
          </a:p>
          <a:p>
            <a:pPr lvl="0" algn="ctr">
              <a:lnSpc>
                <a:spcPct val="150000"/>
              </a:lnSpc>
              <a:spcAft>
                <a:spcPts val="800"/>
              </a:spcAft>
            </a:pPr>
            <a:endParaRPr lang="en-US" sz="2800" dirty="0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Having an application to manage the state of computers in internet cafes is a must for internet cafes owners.</a:t>
            </a:r>
            <a:endParaRPr lang="en-PH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05BCAE-0CD9-4EB5-98C3-81A995CD53F0}"/>
              </a:ext>
            </a:extLst>
          </p:cNvPr>
          <p:cNvSpPr txBox="1"/>
          <p:nvPr/>
        </p:nvSpPr>
        <p:spPr>
          <a:xfrm>
            <a:off x="333829" y="377371"/>
            <a:ext cx="6066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b="1" dirty="0"/>
              <a:t>STORYBOARD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0B8D095-BA4A-44B4-B155-3BAB683579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42" y="1402301"/>
            <a:ext cx="2402783" cy="5078328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BE8E101-F4DF-4E88-A8CD-A65FAB9622F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55" y="1402301"/>
            <a:ext cx="2402783" cy="5078328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5E832F6-51DD-4CB2-9F3F-92E95113F4B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768" y="1402301"/>
            <a:ext cx="2402783" cy="5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1ED2A2-F5EC-4F86-880E-1BCDD23115CA}"/>
              </a:ext>
            </a:extLst>
          </p:cNvPr>
          <p:cNvSpPr txBox="1"/>
          <p:nvPr/>
        </p:nvSpPr>
        <p:spPr>
          <a:xfrm>
            <a:off x="1959429" y="2046514"/>
            <a:ext cx="100293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800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755244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A88DB85B4E8D4084484328911618A8" ma:contentTypeVersion="5" ma:contentTypeDescription="Create a new document." ma:contentTypeScope="" ma:versionID="1630f269bc344f605b1569b6759cf365">
  <xsd:schema xmlns:xsd="http://www.w3.org/2001/XMLSchema" xmlns:xs="http://www.w3.org/2001/XMLSchema" xmlns:p="http://schemas.microsoft.com/office/2006/metadata/properties" xmlns:ns3="fdade5d6-c01e-48ba-acc4-02ddfa9d7bb6" xmlns:ns4="795da99e-ba84-4562-a176-4f9db8050bfa" targetNamespace="http://schemas.microsoft.com/office/2006/metadata/properties" ma:root="true" ma:fieldsID="05147003163e0c2ee77fc0457ca6abd6" ns3:_="" ns4:_="">
    <xsd:import namespace="fdade5d6-c01e-48ba-acc4-02ddfa9d7bb6"/>
    <xsd:import namespace="795da99e-ba84-4562-a176-4f9db8050bf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ade5d6-c01e-48ba-acc4-02ddfa9d7bb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5da99e-ba84-4562-a176-4f9db8050b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47A13B-D867-4692-B527-F6C7A8158F04}">
  <ds:schemaRefs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fdade5d6-c01e-48ba-acc4-02ddfa9d7bb6"/>
    <ds:schemaRef ds:uri="795da99e-ba84-4562-a176-4f9db8050bfa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ED7CC43-5202-4B7A-8202-CDA66FD5A2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ade5d6-c01e-48ba-acc4-02ddfa9d7bb6"/>
    <ds:schemaRef ds:uri="795da99e-ba84-4562-a176-4f9db8050b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EDC7EB-0DC1-44C1-867C-7EF6FE677B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481</Words>
  <Application>Microsoft Office PowerPoint</Application>
  <PresentationFormat>Widescreen</PresentationFormat>
  <Paragraphs>132</Paragraphs>
  <Slides>32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Arial Black</vt:lpstr>
      <vt:lpstr>Calibri</vt:lpstr>
      <vt:lpstr>Calibri Body</vt:lpstr>
      <vt:lpstr>Calibri Light</vt:lpstr>
      <vt:lpstr>Fox Cavalier</vt:lpstr>
      <vt:lpstr>Symbol</vt:lpstr>
      <vt:lpstr>Tahoma</vt:lpstr>
      <vt:lpstr>Times New Roman</vt:lpstr>
      <vt:lpstr>Office Theme</vt:lpstr>
      <vt:lpstr>PowerPoint Presentation</vt:lpstr>
      <vt:lpstr>Student with no personal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Link</vt:lpstr>
      <vt:lpstr>PowerPoint Presentation</vt:lpstr>
      <vt:lpstr>PowerPoint Presentation</vt:lpstr>
      <vt:lpstr>PowerPoint Presentation</vt:lpstr>
      <vt:lpstr>Recordings Comments</vt:lpstr>
      <vt:lpstr>Heroku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Jesus Bermudo</dc:creator>
  <cp:lastModifiedBy>Rams</cp:lastModifiedBy>
  <cp:revision>44</cp:revision>
  <dcterms:created xsi:type="dcterms:W3CDTF">2019-08-08T11:04:11Z</dcterms:created>
  <dcterms:modified xsi:type="dcterms:W3CDTF">2019-09-24T04:51:57Z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0x0101003DA88DB85B4E8D4084484328911618A8</vt:lpwstr>
  </property>
</Properties>
</file>